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3" r:id="rId6"/>
    <p:sldId id="26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1B3B1-80D7-4B97-A52C-8244A75D23F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C37FA-F498-40BE-97FD-BA3F780E5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0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366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 defTabSz="9366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 defTabSz="9366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BA3DBF-1E90-4F51-9C93-C9211C22EA59}" type="slidenum">
              <a:rPr lang="en-US" altLang="en-US" sz="1200" smtClean="0">
                <a:latin typeface="Times" panose="02020603050405020304" pitchFamily="18" charset="0"/>
              </a:rPr>
              <a:pPr/>
              <a:t>2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63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Indian Empires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9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2278" y="234347"/>
            <a:ext cx="11569148" cy="83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chemeClr val="tx2"/>
                </a:solidFill>
              </a:rPr>
              <a:t>The Mauryan Empire 322-187 BCE </a:t>
            </a:r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623" y="1364410"/>
            <a:ext cx="3872210" cy="217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196" y="3997234"/>
            <a:ext cx="3278189" cy="2860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471" y="3687342"/>
            <a:ext cx="2425793" cy="30693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FD8B4C-B464-4633-9997-AB54B80FE529}"/>
              </a:ext>
            </a:extLst>
          </p:cNvPr>
          <p:cNvSpPr/>
          <p:nvPr/>
        </p:nvSpPr>
        <p:spPr>
          <a:xfrm>
            <a:off x="543339" y="1364410"/>
            <a:ext cx="6096000" cy="22344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775" indent="-23177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en-US" altLang="en-US" sz="2800" dirty="0">
                <a:solidFill>
                  <a:srgbClr val="00B0F0"/>
                </a:solidFill>
              </a:rPr>
              <a:t>Chandragupta Maurya </a:t>
            </a:r>
          </a:p>
          <a:p>
            <a:pPr marL="631825" lvl="1" indent="-23177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en-US" altLang="en-US" dirty="0">
                <a:solidFill>
                  <a:srgbClr val="00B0F0"/>
                </a:solidFill>
              </a:rPr>
              <a:t>Unites most of India under one rule</a:t>
            </a:r>
          </a:p>
          <a:p>
            <a:pPr marL="631825" lvl="1" indent="-23177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en-US" altLang="en-US" dirty="0">
                <a:solidFill>
                  <a:srgbClr val="00B0F0"/>
                </a:solidFill>
              </a:rPr>
              <a:t>Creates the Mauryan empire</a:t>
            </a:r>
          </a:p>
          <a:p>
            <a:pPr marL="231775" indent="-23177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en-US" altLang="en-US" sz="3200" dirty="0">
                <a:solidFill>
                  <a:srgbClr val="FFFF00"/>
                </a:solidFill>
              </a:rPr>
              <a:t>Asoka</a:t>
            </a:r>
          </a:p>
          <a:p>
            <a:pPr marL="631825" lvl="1" indent="-23177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en-US" altLang="en-US" dirty="0">
                <a:solidFill>
                  <a:srgbClr val="FFFF00"/>
                </a:solidFill>
              </a:rPr>
              <a:t>Converts and spreads Buddhism throughout India</a:t>
            </a:r>
          </a:p>
        </p:txBody>
      </p:sp>
    </p:spTree>
    <p:extLst>
      <p:ext uri="{BB962C8B-B14F-4D97-AF65-F5344CB8AC3E}">
        <p14:creationId xmlns:p14="http://schemas.microsoft.com/office/powerpoint/2010/main" val="490321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/>
              <a:t>Mahmud of </a:t>
            </a:r>
            <a:r>
              <a:rPr lang="en-US" sz="6600" dirty="0" err="1"/>
              <a:t>Ghazna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4472426" cy="4195481"/>
          </a:xfrm>
        </p:spPr>
        <p:txBody>
          <a:bodyPr/>
          <a:lstStyle/>
          <a:p>
            <a:r>
              <a:rPr lang="en-US" dirty="0"/>
              <a:t>Invades from Middle East</a:t>
            </a:r>
          </a:p>
          <a:p>
            <a:r>
              <a:rPr lang="en-US" dirty="0"/>
              <a:t>Brings Islam to India around1000 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738" y="1853248"/>
            <a:ext cx="6540480" cy="4905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2" y="3235419"/>
            <a:ext cx="3710735" cy="321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Timur Lenk 1336-1405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4006569" cy="4482353"/>
          </a:xfrm>
        </p:spPr>
        <p:txBody>
          <a:bodyPr/>
          <a:lstStyle/>
          <a:p>
            <a:r>
              <a:rPr lang="en-US" dirty="0"/>
              <a:t>Mongol Tribe Leader</a:t>
            </a:r>
          </a:p>
          <a:p>
            <a:r>
              <a:rPr lang="en-US" dirty="0"/>
              <a:t>Invades northern India leaving it in ruins and open for conquering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345" y="3545244"/>
            <a:ext cx="3015394" cy="2919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827" y="4193088"/>
            <a:ext cx="2109399" cy="1457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172" y="2496587"/>
            <a:ext cx="4006569" cy="400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65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The Mughals 1526 - 1748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456530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92D050"/>
                </a:solidFill>
              </a:rPr>
              <a:t>Muslim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92D050"/>
                </a:solidFill>
              </a:rPr>
              <a:t>Invaded from Middle East</a:t>
            </a:r>
          </a:p>
          <a:p>
            <a:r>
              <a:rPr lang="en-US" dirty="0">
                <a:solidFill>
                  <a:srgbClr val="92D050"/>
                </a:solidFill>
              </a:rPr>
              <a:t>Left Great works of Art – Taj Mahal </a:t>
            </a:r>
          </a:p>
          <a:p>
            <a:r>
              <a:rPr lang="en-US" dirty="0">
                <a:solidFill>
                  <a:srgbClr val="92D050"/>
                </a:solidFill>
              </a:rPr>
              <a:t>Intolerance of Aurangzeb led to hostilities between Muslims, Hindus, and Sikhs  </a:t>
            </a:r>
          </a:p>
          <a:p>
            <a:r>
              <a:rPr lang="en-US" dirty="0">
                <a:solidFill>
                  <a:srgbClr val="92D050"/>
                </a:solidFill>
              </a:rPr>
              <a:t>Decline of Mughals leaves India open for the British.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870" y="1945813"/>
            <a:ext cx="1617302" cy="1698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0834" y="1945813"/>
            <a:ext cx="1469248" cy="1739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83872" y="2333416"/>
            <a:ext cx="1469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NOT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575280-D399-47A6-B293-91C2F79E5D67}"/>
              </a:ext>
            </a:extLst>
          </p:cNvPr>
          <p:cNvSpPr/>
          <p:nvPr/>
        </p:nvSpPr>
        <p:spPr>
          <a:xfrm>
            <a:off x="7761156" y="1345532"/>
            <a:ext cx="200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Babur 1483-1530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C7F809-0C26-4D58-9156-6FADA36A7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870" y="3783362"/>
            <a:ext cx="1545286" cy="19061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BC2F3D-03DF-4BB1-AE33-334BDE285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5346" y="4171683"/>
            <a:ext cx="2433430" cy="13627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60C834-A8DB-4BAA-B8F9-F31FCE2E9233}"/>
              </a:ext>
            </a:extLst>
          </p:cNvPr>
          <p:cNvSpPr txBox="1"/>
          <p:nvPr/>
        </p:nvSpPr>
        <p:spPr>
          <a:xfrm>
            <a:off x="8083872" y="4391378"/>
            <a:ext cx="1469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NOT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43D486-CACB-4BAA-B9E2-1ADEC1D22E50}"/>
              </a:ext>
            </a:extLst>
          </p:cNvPr>
          <p:cNvSpPr/>
          <p:nvPr/>
        </p:nvSpPr>
        <p:spPr>
          <a:xfrm>
            <a:off x="7704386" y="3659210"/>
            <a:ext cx="3081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Akbar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</a:rPr>
              <a:t> - </a:t>
            </a:r>
            <a:r>
              <a:rPr lang="en-US" dirty="0"/>
              <a:t>1556 to 1605</a:t>
            </a:r>
            <a:endParaRPr lang="en-US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A31F5E-AA58-4A6D-841D-E3DCA53918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1758" y="5314708"/>
            <a:ext cx="11334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2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Mughals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4678923" cy="4195481"/>
          </a:xfrm>
        </p:spPr>
        <p:txBody>
          <a:bodyPr/>
          <a:lstStyle/>
          <a:p>
            <a:r>
              <a:rPr lang="en-US" dirty="0"/>
              <a:t>Shah </a:t>
            </a:r>
            <a:r>
              <a:rPr lang="en-US" dirty="0" err="1"/>
              <a:t>Jahan</a:t>
            </a:r>
            <a:endParaRPr lang="en-US" dirty="0"/>
          </a:p>
          <a:p>
            <a:pPr lvl="1"/>
            <a:r>
              <a:rPr lang="en-US" dirty="0">
                <a:solidFill>
                  <a:srgbClr val="92D050"/>
                </a:solidFill>
              </a:rPr>
              <a:t>Built the </a:t>
            </a:r>
            <a:r>
              <a:rPr lang="en-US" dirty="0" err="1">
                <a:solidFill>
                  <a:srgbClr val="92D050"/>
                </a:solidFill>
              </a:rPr>
              <a:t>Taj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Mahal</a:t>
            </a:r>
            <a:endParaRPr lang="en-US" dirty="0">
              <a:solidFill>
                <a:srgbClr val="92D050"/>
              </a:solidFill>
            </a:endParaRPr>
          </a:p>
          <a:p>
            <a:pPr lvl="1"/>
            <a:r>
              <a:rPr lang="en-US" dirty="0"/>
              <a:t>Imprisoned by his son during the final years of his life</a:t>
            </a:r>
          </a:p>
          <a:p>
            <a:pPr lvl="1"/>
            <a:r>
              <a:rPr lang="en-US" dirty="0"/>
              <a:t>Decline of the </a:t>
            </a:r>
            <a:r>
              <a:rPr lang="en-US" dirty="0" err="1"/>
              <a:t>Mughuls</a:t>
            </a:r>
            <a:r>
              <a:rPr lang="en-US" dirty="0"/>
              <a:t> leaves India open for British colonization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35" y="1426424"/>
            <a:ext cx="6114818" cy="5054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147" y="4427388"/>
            <a:ext cx="2339135" cy="23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97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103</TotalTime>
  <Words>137</Words>
  <Application>Microsoft Office PowerPoint</Application>
  <PresentationFormat>Widescreen</PresentationFormat>
  <Paragraphs>29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Times</vt:lpstr>
      <vt:lpstr>Wingdings</vt:lpstr>
      <vt:lpstr>Wingdings 3</vt:lpstr>
      <vt:lpstr>Ion</vt:lpstr>
      <vt:lpstr>Indian Empires</vt:lpstr>
      <vt:lpstr>PowerPoint Presentation</vt:lpstr>
      <vt:lpstr>Mahmud of Ghazna</vt:lpstr>
      <vt:lpstr>Timur Lenk 1336-1405</vt:lpstr>
      <vt:lpstr>The Mughals 1526 - 1748</vt:lpstr>
      <vt:lpstr>The Mughals</vt:lpstr>
    </vt:vector>
  </TitlesOfParts>
  <Company>Moon Area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 Empires</dc:title>
  <dc:creator>Marraway, Matthew</dc:creator>
  <cp:lastModifiedBy>Marraway, Matthew</cp:lastModifiedBy>
  <cp:revision>8</cp:revision>
  <dcterms:created xsi:type="dcterms:W3CDTF">2016-04-11T17:31:14Z</dcterms:created>
  <dcterms:modified xsi:type="dcterms:W3CDTF">2019-04-30T18:20:11Z</dcterms:modified>
</cp:coreProperties>
</file>