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0" r:id="rId4"/>
    <p:sldId id="258" r:id="rId5"/>
    <p:sldId id="259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10 Section </a:t>
            </a:r>
            <a:r>
              <a:rPr lang="en-US" dirty="0" smtClean="0"/>
              <a:t>2 &amp;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Medieval </a:t>
            </a:r>
            <a:r>
              <a:rPr lang="en-US" dirty="0" smtClean="0"/>
              <a:t>Christiani</a:t>
            </a:r>
            <a:r>
              <a:rPr lang="en-US" dirty="0" smtClean="0"/>
              <a:t>ty and 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5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415872" cy="3424107"/>
          </a:xfrm>
        </p:spPr>
        <p:txBody>
          <a:bodyPr/>
          <a:lstStyle/>
          <a:p>
            <a:r>
              <a:rPr lang="en-US" dirty="0" smtClean="0"/>
              <a:t>Theology</a:t>
            </a:r>
          </a:p>
          <a:p>
            <a:r>
              <a:rPr lang="en-US" dirty="0" smtClean="0"/>
              <a:t>St. Thomas Aquinas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918" y="2936145"/>
            <a:ext cx="60579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6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Vernacular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43" y="1801992"/>
            <a:ext cx="7927114" cy="48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5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was Religion So Important?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3" y="3224672"/>
            <a:ext cx="5573114" cy="3187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41" y="3224672"/>
            <a:ext cx="5293659" cy="3239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1857095"/>
            <a:ext cx="28575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 in the middle 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928460" cy="449090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 crucial part of daily life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Everything you did was governed by your faith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Food, clothing, language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Any breaking of church law resulted in excommunication and eternal </a:t>
            </a:r>
            <a:r>
              <a:rPr lang="en-US" dirty="0" smtClean="0">
                <a:solidFill>
                  <a:srgbClr val="FF0000"/>
                </a:solidFill>
              </a:rPr>
              <a:t>damnation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Pope=Vicar on Earth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Daily prayers to both god and the saints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Pilgrimage to holy shrines and lands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Crusades</a:t>
            </a:r>
          </a:p>
          <a:p>
            <a:pPr lvl="2"/>
            <a:r>
              <a:rPr lang="en-US" dirty="0"/>
              <a:t>First Crusade (1095–1099</a:t>
            </a:r>
            <a:r>
              <a:rPr lang="en-US" dirty="0" smtClean="0"/>
              <a:t>)</a:t>
            </a:r>
          </a:p>
          <a:p>
            <a:pPr lvl="2"/>
            <a:r>
              <a:rPr lang="en-US" dirty="0"/>
              <a:t>Second Crusade (1147–1149)</a:t>
            </a:r>
          </a:p>
          <a:p>
            <a:pPr lvl="2"/>
            <a:r>
              <a:rPr lang="en-US" dirty="0"/>
              <a:t>Third Crusade (1187–1192)</a:t>
            </a:r>
          </a:p>
          <a:p>
            <a:pPr lvl="2"/>
            <a:r>
              <a:rPr lang="en-US" dirty="0"/>
              <a:t>Fourth Crusade (</a:t>
            </a:r>
            <a:r>
              <a:rPr lang="en-US" dirty="0" smtClean="0"/>
              <a:t>1202–1204</a:t>
            </a:r>
          </a:p>
          <a:p>
            <a:pPr marL="914400" lvl="2" indent="0">
              <a:buNone/>
            </a:pPr>
            <a:endParaRPr lang="en-US" b="1" dirty="0" smtClean="0"/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755" y="2214694"/>
            <a:ext cx="4867840" cy="36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Strict Orders Emerge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Franciscans and Dominicans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Silence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Solitude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Flagellation and self Penance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577" y="2214693"/>
            <a:ext cx="2999253" cy="42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82226" cy="3424107"/>
          </a:xfrm>
        </p:spPr>
        <p:txBody>
          <a:bodyPr/>
          <a:lstStyle/>
          <a:p>
            <a:r>
              <a:rPr lang="en-US" dirty="0" smtClean="0"/>
              <a:t>1252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 holy office created to stamp out </a:t>
            </a:r>
            <a:r>
              <a:rPr lang="en-US" b="1" u="sng" dirty="0" smtClean="0">
                <a:solidFill>
                  <a:srgbClr val="FF0000"/>
                </a:solidFill>
              </a:rPr>
              <a:t>heresy</a:t>
            </a:r>
            <a:r>
              <a:rPr lang="en-US" dirty="0" smtClean="0">
                <a:solidFill>
                  <a:srgbClr val="FF0000"/>
                </a:solidFill>
              </a:rPr>
              <a:t> (the denial of basic church doctrines)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Used torture to extract confessions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Those who did not confess were tortured to death and were still considered guilty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65071"/>
            <a:ext cx="238125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337" y="3393821"/>
            <a:ext cx="4762500" cy="314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269" y="1165006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 in the High Middle 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468123" cy="342410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Relics-  Bones of saints or objects connected with saints</a:t>
            </a:r>
          </a:p>
          <a:p>
            <a:r>
              <a:rPr lang="en-US" dirty="0" smtClean="0"/>
              <a:t>Worthy of worship</a:t>
            </a:r>
          </a:p>
          <a:p>
            <a:r>
              <a:rPr lang="en-US" dirty="0" smtClean="0"/>
              <a:t>Connection to god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378" y="1771241"/>
            <a:ext cx="2543175" cy="180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92" y="4582205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503" y="3783874"/>
            <a:ext cx="38481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579849" cy="342410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Romanesque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3131432"/>
            <a:ext cx="4777169" cy="3582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258" y="3131432"/>
            <a:ext cx="5360126" cy="35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6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Gothic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20" y="2886891"/>
            <a:ext cx="4791320" cy="3600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034500"/>
            <a:ext cx="48768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94" y="1923021"/>
            <a:ext cx="4106772" cy="4519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927" y="1672045"/>
            <a:ext cx="6431280" cy="3215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179" y="4499338"/>
            <a:ext cx="18669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3043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TC104033925[[fn=Droplet]]</Template>
  <TotalTime>722</TotalTime>
  <Words>172</Words>
  <Application>Microsoft Office PowerPoint</Application>
  <PresentationFormat>Widescreen</PresentationFormat>
  <Paragraphs>42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Droplet</vt:lpstr>
      <vt:lpstr>Chapter 10 Section 2 &amp; 3</vt:lpstr>
      <vt:lpstr>Why was Religion So Important?</vt:lpstr>
      <vt:lpstr>Religion in the middle ages</vt:lpstr>
      <vt:lpstr>Strict Orders Emerge</vt:lpstr>
      <vt:lpstr>Inquisition</vt:lpstr>
      <vt:lpstr>Religion in the High Middle Ages</vt:lpstr>
      <vt:lpstr>Architecture </vt:lpstr>
      <vt:lpstr>Architecture </vt:lpstr>
      <vt:lpstr>Architecture </vt:lpstr>
      <vt:lpstr>Universities</vt:lpstr>
      <vt:lpstr>Vernacular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 Section 2</dc:title>
  <dc:creator>Marraway, Matthew</dc:creator>
  <cp:lastModifiedBy>Marraway, Matthew</cp:lastModifiedBy>
  <cp:revision>25</cp:revision>
  <dcterms:created xsi:type="dcterms:W3CDTF">2014-08-27T15:19:38Z</dcterms:created>
  <dcterms:modified xsi:type="dcterms:W3CDTF">2016-09-09T13:12:25Z</dcterms:modified>
</cp:coreProperties>
</file>