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6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82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6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6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5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CADF5F-C79E-4021-9CC1-580F7EBE6103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4B1F-DD19-419D-9AC4-43A4F4C3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0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528419"/>
            <a:ext cx="8825658" cy="3329581"/>
          </a:xfrm>
        </p:spPr>
        <p:txBody>
          <a:bodyPr/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23" y="307482"/>
            <a:ext cx="3628934" cy="545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6141" y="1464487"/>
            <a:ext cx="7142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1869-1948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Born In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Law degree in </a:t>
            </a:r>
            <a:r>
              <a:rPr lang="en-US" sz="4800" dirty="0" smtClean="0"/>
              <a:t>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1915 Returns to India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417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Educated in England</a:t>
            </a:r>
          </a:p>
          <a:p>
            <a:r>
              <a:rPr lang="en-US" dirty="0" smtClean="0"/>
              <a:t>Studied Law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1853248"/>
            <a:ext cx="6031069" cy="43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a resistance against Pass Laws</a:t>
            </a:r>
          </a:p>
          <a:p>
            <a:pPr lvl="1"/>
            <a:r>
              <a:rPr lang="en-US" dirty="0" smtClean="0"/>
              <a:t>Required all Indians to carry passes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71" y="1484759"/>
            <a:ext cx="3810000" cy="486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736" y="2987898"/>
            <a:ext cx="3122922" cy="36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736125" cy="4195481"/>
          </a:xfrm>
        </p:spPr>
        <p:txBody>
          <a:bodyPr/>
          <a:lstStyle/>
          <a:p>
            <a:r>
              <a:rPr lang="en-US" dirty="0" smtClean="0"/>
              <a:t>Led India in Nonviolent freedom movement</a:t>
            </a:r>
          </a:p>
          <a:p>
            <a:pPr lvl="1"/>
            <a:r>
              <a:rPr lang="en-US" dirty="0" smtClean="0"/>
              <a:t>NONVIOLENT</a:t>
            </a:r>
            <a:endParaRPr lang="en-US" dirty="0"/>
          </a:p>
          <a:p>
            <a:pPr lvl="1"/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Provoke a response</a:t>
            </a:r>
          </a:p>
          <a:p>
            <a:r>
              <a:rPr lang="en-US" dirty="0" smtClean="0"/>
              <a:t>Fasted to prevent his own people from committing violence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37" y="2550458"/>
            <a:ext cx="6841701" cy="38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Mahatma – “Great Soul”</a:t>
            </a:r>
          </a:p>
          <a:p>
            <a:r>
              <a:rPr lang="en-US" dirty="0" err="1" smtClean="0"/>
              <a:t>Bapu</a:t>
            </a:r>
            <a:r>
              <a:rPr lang="en-US" dirty="0" smtClean="0"/>
              <a:t> -  “Father”</a:t>
            </a:r>
          </a:p>
          <a:p>
            <a:r>
              <a:rPr lang="en-US" dirty="0" smtClean="0"/>
              <a:t>Amritsar Massacre-  The massacre of approximately 1000 Indians during a peaceful rally.</a:t>
            </a:r>
          </a:p>
          <a:p>
            <a:r>
              <a:rPr lang="en-US" dirty="0" smtClean="0"/>
              <a:t>Salt March-  Symbolic march to make salt in protest of English salt tax</a:t>
            </a:r>
          </a:p>
          <a:p>
            <a:r>
              <a:rPr lang="en-US" dirty="0"/>
              <a:t>Muhammad Ali </a:t>
            </a:r>
            <a:r>
              <a:rPr lang="en-US" dirty="0" smtClean="0"/>
              <a:t>Jinnah – First Prime Minister of Pakistan</a:t>
            </a:r>
          </a:p>
          <a:p>
            <a:r>
              <a:rPr lang="en-US" dirty="0"/>
              <a:t> Jawaharlal </a:t>
            </a:r>
            <a:r>
              <a:rPr lang="en-US" dirty="0" smtClean="0"/>
              <a:t>Nehru- First Prime Minister of India</a:t>
            </a:r>
          </a:p>
          <a:p>
            <a:r>
              <a:rPr lang="en-US" dirty="0" smtClean="0"/>
              <a:t>Gandhi was assassinated by Nathuram </a:t>
            </a:r>
            <a:r>
              <a:rPr lang="en-US" dirty="0" err="1"/>
              <a:t>Godse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925" y="4121238"/>
            <a:ext cx="1674308" cy="24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412</TotalTime>
  <Words>118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Mohandas Gandhi</vt:lpstr>
      <vt:lpstr>Education</vt:lpstr>
      <vt:lpstr>South Africa</vt:lpstr>
      <vt:lpstr>India</vt:lpstr>
      <vt:lpstr>Things to Know</vt:lpstr>
    </vt:vector>
  </TitlesOfParts>
  <Company>Moon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Mohandas Gandhi</dc:title>
  <dc:creator>Marraway, Matthew</dc:creator>
  <cp:lastModifiedBy>Marraway, Matthew</cp:lastModifiedBy>
  <cp:revision>11</cp:revision>
  <dcterms:created xsi:type="dcterms:W3CDTF">2015-03-26T12:29:06Z</dcterms:created>
  <dcterms:modified xsi:type="dcterms:W3CDTF">2018-04-26T15:36:06Z</dcterms:modified>
</cp:coreProperties>
</file>