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5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Modern India and Pakistan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31</a:t>
            </a:r>
          </a:p>
          <a:p>
            <a:r>
              <a:rPr lang="en-US" dirty="0"/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2477711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 Pakistan Split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309" y="1853248"/>
            <a:ext cx="5432494" cy="4505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90" y="1517834"/>
            <a:ext cx="5956294" cy="517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98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Nehru’s India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4820970" cy="4195481"/>
          </a:xfrm>
        </p:spPr>
        <p:txBody>
          <a:bodyPr/>
          <a:lstStyle/>
          <a:p>
            <a:r>
              <a:rPr lang="en-US" dirty="0"/>
              <a:t>Socialist</a:t>
            </a:r>
          </a:p>
          <a:p>
            <a:pPr lvl="1"/>
            <a:r>
              <a:rPr lang="en-US" dirty="0"/>
              <a:t>Nationalized industries, utilities, and transportation</a:t>
            </a:r>
          </a:p>
          <a:p>
            <a:pPr lvl="1"/>
            <a:r>
              <a:rPr lang="en-US" dirty="0"/>
              <a:t>Local privet enterprise and private farms.</a:t>
            </a:r>
          </a:p>
          <a:p>
            <a:r>
              <a:rPr lang="en-US" dirty="0"/>
              <a:t>Nonalignment</a:t>
            </a:r>
          </a:p>
          <a:p>
            <a:pPr lvl="1"/>
            <a:r>
              <a:rPr lang="en-US" dirty="0"/>
              <a:t>Remain neutral in any military conflict between the United States and USSR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978" y="2052918"/>
            <a:ext cx="5794862" cy="38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10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Indira Gandhi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3391415" cy="4195481"/>
          </a:xfrm>
        </p:spPr>
        <p:txBody>
          <a:bodyPr/>
          <a:lstStyle/>
          <a:p>
            <a:r>
              <a:rPr lang="en-US" dirty="0"/>
              <a:t>Nehru’s daughter-Not related to Mohandas Gandhi</a:t>
            </a:r>
          </a:p>
          <a:p>
            <a:r>
              <a:rPr lang="en-US" dirty="0"/>
              <a:t>Prime Minister for most of time between 1966-1984</a:t>
            </a:r>
          </a:p>
          <a:p>
            <a:r>
              <a:rPr lang="en-US" dirty="0"/>
              <a:t>Used military force against Sikh rebels fighting for independence.</a:t>
            </a:r>
          </a:p>
          <a:p>
            <a:r>
              <a:rPr lang="en-US" dirty="0"/>
              <a:t>Assassinated by Sikhs in 1984.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191" y="1545906"/>
            <a:ext cx="3584150" cy="495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44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Mother Teresa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3842175" cy="4195481"/>
          </a:xfrm>
        </p:spPr>
        <p:txBody>
          <a:bodyPr/>
          <a:lstStyle/>
          <a:p>
            <a:r>
              <a:rPr lang="en-US" dirty="0"/>
              <a:t>Catholic Nun</a:t>
            </a:r>
          </a:p>
          <a:p>
            <a:r>
              <a:rPr lang="en-US" dirty="0"/>
              <a:t>Attempted to help the poor, sick, and dying in Calcutta.</a:t>
            </a:r>
          </a:p>
          <a:p>
            <a:r>
              <a:rPr lang="en-US" dirty="0"/>
              <a:t>Helped lead to the country outlawing the idea of “Untouchables”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389" y="4516169"/>
            <a:ext cx="1960814" cy="2194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443" y="3780167"/>
            <a:ext cx="3243934" cy="2416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747" y="3728792"/>
            <a:ext cx="3789253" cy="2519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472" y="763514"/>
            <a:ext cx="4823004" cy="257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25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 Today-1,210,193,422 People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872A76CD-1C9A-435E-9A3B-915075119B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9473739"/>
              </p:ext>
            </p:extLst>
          </p:nvPr>
        </p:nvGraphicFramePr>
        <p:xfrm>
          <a:off x="1103313" y="2052638"/>
          <a:ext cx="10121900" cy="227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0950">
                  <a:extLst>
                    <a:ext uri="{9D8B030D-6E8A-4147-A177-3AD203B41FA5}">
                      <a16:colId xmlns:a16="http://schemas.microsoft.com/office/drawing/2014/main" val="621953088"/>
                    </a:ext>
                  </a:extLst>
                </a:gridCol>
                <a:gridCol w="5060950">
                  <a:extLst>
                    <a:ext uri="{9D8B030D-6E8A-4147-A177-3AD203B41FA5}">
                      <a16:colId xmlns:a16="http://schemas.microsoft.com/office/drawing/2014/main" val="3934941407"/>
                    </a:ext>
                  </a:extLst>
                </a:gridCol>
              </a:tblGrid>
              <a:tr h="3979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467296"/>
                  </a:ext>
                </a:extLst>
              </a:tr>
              <a:tr h="686890">
                <a:tc>
                  <a:txBody>
                    <a:bodyPr/>
                    <a:lstStyle/>
                    <a:p>
                      <a:r>
                        <a:rPr lang="en-US" dirty="0"/>
                        <a:t>One of the worlds largest growing economies – Mixed 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Political Corruption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813899"/>
                  </a:ext>
                </a:extLst>
              </a:tr>
              <a:tr h="397960">
                <a:tc>
                  <a:txBody>
                    <a:bodyPr/>
                    <a:lstStyle/>
                    <a:p>
                      <a:r>
                        <a:rPr lang="en-US" dirty="0"/>
                        <a:t>Highly Educated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Massive Inequality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794176"/>
                  </a:ext>
                </a:extLst>
              </a:tr>
              <a:tr h="397960">
                <a:tc>
                  <a:txBody>
                    <a:bodyPr/>
                    <a:lstStyle/>
                    <a:p>
                      <a:r>
                        <a:rPr lang="en-US" dirty="0"/>
                        <a:t>Job Opportunities-Outsourcing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Extreme Poverty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026269"/>
                  </a:ext>
                </a:extLst>
              </a:tr>
              <a:tr h="397960">
                <a:tc>
                  <a:txBody>
                    <a:bodyPr/>
                    <a:lstStyle/>
                    <a:p>
                      <a:r>
                        <a:rPr lang="en-US" dirty="0"/>
                        <a:t>Bollywood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Hindu-Islam tensions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87972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4610099"/>
            <a:ext cx="2790825" cy="163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137" y="4610099"/>
            <a:ext cx="3798417" cy="19229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982" y="4610099"/>
            <a:ext cx="3080020" cy="205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26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Pakistan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Leader:  Muhammad Ali Jinnah</a:t>
            </a:r>
          </a:p>
          <a:p>
            <a:r>
              <a:rPr lang="en-US" dirty="0"/>
              <a:t>Population:  196,174,380</a:t>
            </a:r>
          </a:p>
          <a:p>
            <a:r>
              <a:rPr lang="en-US" dirty="0"/>
              <a:t>Religion:</a:t>
            </a:r>
          </a:p>
          <a:p>
            <a:pPr lvl="1"/>
            <a:r>
              <a:rPr lang="en-US" dirty="0"/>
              <a:t>97% Muslim</a:t>
            </a:r>
          </a:p>
          <a:p>
            <a:pPr lvl="1"/>
            <a:r>
              <a:rPr lang="en-US" dirty="0"/>
              <a:t>Mostly Sunni </a:t>
            </a:r>
          </a:p>
          <a:p>
            <a:r>
              <a:rPr lang="en-US" dirty="0"/>
              <a:t>US ALLY???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857" y="210009"/>
            <a:ext cx="2469350" cy="1643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314" y="742872"/>
            <a:ext cx="4508768" cy="574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56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Kashmir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4983589" cy="4195481"/>
          </a:xfrm>
        </p:spPr>
        <p:txBody>
          <a:bodyPr/>
          <a:lstStyle/>
          <a:p>
            <a:r>
              <a:rPr lang="en-US" dirty="0"/>
              <a:t>Province in Northern India</a:t>
            </a:r>
          </a:p>
          <a:p>
            <a:r>
              <a:rPr lang="en-US" dirty="0"/>
              <a:t>Still claimed by both Pakistan and India</a:t>
            </a:r>
          </a:p>
          <a:p>
            <a:r>
              <a:rPr lang="en-US" dirty="0"/>
              <a:t>Has been the site of many armed conflicts by both revolutionary groups and military troops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834" y="2607860"/>
            <a:ext cx="5773896" cy="323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05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Bangladesh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Initially East Pakistan</a:t>
            </a:r>
          </a:p>
          <a:p>
            <a:r>
              <a:rPr lang="en-US" dirty="0"/>
              <a:t>With the support of India, declared independence in 1971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581" y="3030636"/>
            <a:ext cx="3700699" cy="370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748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813</TotalTime>
  <Words>192</Words>
  <Application>Microsoft Office PowerPoint</Application>
  <PresentationFormat>Widescreen</PresentationFormat>
  <Paragraphs>44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Ion</vt:lpstr>
      <vt:lpstr>Modern India and Pakistan</vt:lpstr>
      <vt:lpstr>India Pakistan Split</vt:lpstr>
      <vt:lpstr>Nehru’s India</vt:lpstr>
      <vt:lpstr>Indira Gandhi</vt:lpstr>
      <vt:lpstr>Mother Teresa</vt:lpstr>
      <vt:lpstr>India Today-1,210,193,422 People </vt:lpstr>
      <vt:lpstr>Pakistan</vt:lpstr>
      <vt:lpstr>Kashmir</vt:lpstr>
      <vt:lpstr>Bangladesh</vt:lpstr>
    </vt:vector>
  </TitlesOfParts>
  <Company>Moon Area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India and Pakistan</dc:title>
  <dc:creator>Marraway, Matthew</dc:creator>
  <cp:lastModifiedBy>Marraway, Matthew</cp:lastModifiedBy>
  <cp:revision>28</cp:revision>
  <dcterms:created xsi:type="dcterms:W3CDTF">2015-03-27T14:00:57Z</dcterms:created>
  <dcterms:modified xsi:type="dcterms:W3CDTF">2019-05-20T13:36:46Z</dcterms:modified>
</cp:coreProperties>
</file>