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24EA-C1F8-45E9-9E22-4EF371CCFC03}" type="datetimeFigureOut">
              <a:rPr lang="en-US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4DF3A-F30D-481D-8AF4-D4EC5113A6F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2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45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9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3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9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DF3A-F30D-481D-8AF4-D4EC5113A6F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7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1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65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6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38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3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7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6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1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2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5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5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0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8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Enlightenment Philosophers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Ch17 Sec 1&amp;2</a:t>
            </a:r>
          </a:p>
        </p:txBody>
      </p:sp>
    </p:spTree>
    <p:extLst>
      <p:ext uri="{BB962C8B-B14F-4D97-AF65-F5344CB8AC3E}">
        <p14:creationId xmlns:p14="http://schemas.microsoft.com/office/powerpoint/2010/main" val="37556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/>
              <a:t>Field: Scottish Philosophy and Economics </a:t>
            </a:r>
          </a:p>
          <a:p>
            <a:r>
              <a:rPr lang="en-US" dirty="0"/>
              <a:t>The State should not interrupt the free play of natural economic forces</a:t>
            </a:r>
          </a:p>
          <a:p>
            <a:r>
              <a:rPr lang="en-US" dirty="0"/>
              <a:t>No regulation on economy</a:t>
            </a:r>
          </a:p>
          <a:p>
            <a:r>
              <a:rPr lang="en-US" dirty="0"/>
              <a:t>Laissez-Faire</a:t>
            </a:r>
          </a:p>
          <a:p>
            <a:r>
              <a:rPr lang="en-US" dirty="0"/>
              <a:t>Gov’t has two jobs</a:t>
            </a:r>
          </a:p>
          <a:p>
            <a:pPr lvl="1"/>
            <a:r>
              <a:rPr lang="en-US" dirty="0"/>
              <a:t>Protect citizens and maintain infrastructure</a:t>
            </a:r>
          </a:p>
          <a:p>
            <a:r>
              <a:rPr lang="en-US" dirty="0"/>
              <a:t>Works: The Wealth of Nations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56" y="2138496"/>
            <a:ext cx="4286988" cy="42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Cesare</a:t>
            </a:r>
            <a:r>
              <a:rPr lang="en-US" dirty="0" smtClean="0"/>
              <a:t> </a:t>
            </a:r>
            <a:r>
              <a:rPr lang="en-US" dirty="0" err="1" smtClean="0"/>
              <a:t>Beccaria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French Lawyer</a:t>
            </a:r>
          </a:p>
          <a:p>
            <a:r>
              <a:rPr lang="en-US" dirty="0" smtClean="0"/>
              <a:t>Argued punishment should not be excessive in brutality</a:t>
            </a:r>
          </a:p>
          <a:p>
            <a:r>
              <a:rPr lang="en-US" dirty="0" smtClean="0"/>
              <a:t>Opposed capital punishment</a:t>
            </a:r>
          </a:p>
          <a:p>
            <a:r>
              <a:rPr lang="en-US" dirty="0" smtClean="0"/>
              <a:t>“Is it not absurd that the laws, which punish murder, should in order to prevent murder, publicly commit murder themselves?”</a:t>
            </a:r>
          </a:p>
          <a:p>
            <a:r>
              <a:rPr lang="en-US" dirty="0" smtClean="0"/>
              <a:t>Works: On Crimes and Punishment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20" y="1466882"/>
            <a:ext cx="3741514" cy="48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Jean-Jacques Rousseau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Field: French Philosophy and Politics  </a:t>
            </a:r>
          </a:p>
          <a:p>
            <a:r>
              <a:rPr lang="en-US" dirty="0" smtClean="0"/>
              <a:t>Argued people created laws and government to protect their private property, but in the process become enslaved by government.</a:t>
            </a:r>
          </a:p>
          <a:p>
            <a:r>
              <a:rPr lang="en-US" dirty="0" smtClean="0"/>
              <a:t>In the social contract the entire society agrees to be governed.</a:t>
            </a:r>
          </a:p>
          <a:p>
            <a:r>
              <a:rPr lang="en-US" dirty="0" smtClean="0"/>
              <a:t>Education should foster and not restrict children's natural instincts.</a:t>
            </a:r>
          </a:p>
          <a:p>
            <a:r>
              <a:rPr lang="en-US" dirty="0" smtClean="0"/>
              <a:t>Works: Discourse on the Origins of the Inequality of Mankind;  The Social Contract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60" y="1853248"/>
            <a:ext cx="3205900" cy="44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Wollstonecraft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English Writer on Social Needs</a:t>
            </a:r>
          </a:p>
          <a:p>
            <a:r>
              <a:rPr lang="en-US" dirty="0" smtClean="0"/>
              <a:t>Identified two problems with the views of many Enlightenment thinkers</a:t>
            </a:r>
          </a:p>
          <a:p>
            <a:pPr lvl="1"/>
            <a:r>
              <a:rPr lang="en-US" dirty="0" smtClean="0"/>
              <a:t>If men demand freedom from monarchs, women should be free from the demands of men</a:t>
            </a:r>
          </a:p>
          <a:p>
            <a:pPr lvl="1"/>
            <a:r>
              <a:rPr lang="en-US" dirty="0" smtClean="0"/>
              <a:t>Reason is inherent in all human beings,  therefore women are entitled to the same rights as men</a:t>
            </a:r>
          </a:p>
          <a:p>
            <a:r>
              <a:rPr lang="en-US" dirty="0" smtClean="0"/>
              <a:t>Works: Vindication of the Rights of Women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22" y="1853248"/>
            <a:ext cx="3731453" cy="45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Wesley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Methodist Preacher</a:t>
            </a:r>
          </a:p>
          <a:p>
            <a:r>
              <a:rPr lang="en-US" dirty="0" smtClean="0"/>
              <a:t>Methodism gave middle and lower class people in England a sense of purpose and community</a:t>
            </a:r>
          </a:p>
          <a:p>
            <a:r>
              <a:rPr lang="en-US" dirty="0" smtClean="0"/>
              <a:t>Stressed the importance of hard work and spiritual contentment rather than demands for political equality</a:t>
            </a:r>
          </a:p>
          <a:p>
            <a:r>
              <a:rPr lang="en-US" dirty="0" smtClean="0"/>
              <a:t>Spiritual existence had not been eliminated by the 18</a:t>
            </a:r>
            <a:r>
              <a:rPr lang="en-US" baseline="30000" dirty="0" smtClean="0"/>
              <a:t>th</a:t>
            </a:r>
            <a:r>
              <a:rPr lang="en-US" dirty="0" smtClean="0"/>
              <a:t> century search for reason</a:t>
            </a:r>
          </a:p>
          <a:p>
            <a:r>
              <a:rPr lang="en-US" dirty="0" smtClean="0"/>
              <a:t>Works: None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6" y="1853248"/>
            <a:ext cx="3744332" cy="45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 Descartes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Field: French Philosophy and Mathematics</a:t>
            </a:r>
          </a:p>
          <a:p>
            <a:r>
              <a:rPr lang="en-US" dirty="0" smtClean="0"/>
              <a:t>Thought and wrote about doubt and uncertainty in the world</a:t>
            </a:r>
          </a:p>
          <a:p>
            <a:r>
              <a:rPr lang="en-US" dirty="0" smtClean="0"/>
              <a:t>Emphasized importance of his own mind</a:t>
            </a:r>
          </a:p>
          <a:p>
            <a:r>
              <a:rPr lang="en-US" dirty="0" smtClean="0"/>
              <a:t>Only accepted things that his reason said were true</a:t>
            </a:r>
          </a:p>
          <a:p>
            <a:r>
              <a:rPr lang="en-US" dirty="0" smtClean="0"/>
              <a:t>“I think therefore I am:</a:t>
            </a:r>
          </a:p>
          <a:p>
            <a:r>
              <a:rPr lang="en-US" dirty="0" smtClean="0"/>
              <a:t>Father of modern rationalism</a:t>
            </a:r>
          </a:p>
          <a:p>
            <a:r>
              <a:rPr lang="en-US" dirty="0" smtClean="0"/>
              <a:t>Works:  Discourse on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103" y="1313644"/>
            <a:ext cx="4409876" cy="53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 Bacon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 English Philosophy and Science</a:t>
            </a:r>
          </a:p>
          <a:p>
            <a:r>
              <a:rPr lang="en-US" dirty="0" smtClean="0"/>
              <a:t>Scientists should use inductive reasoning</a:t>
            </a:r>
          </a:p>
          <a:p>
            <a:pPr marL="457200" lvl="1" indent="0">
              <a:buNone/>
            </a:pPr>
            <a:r>
              <a:rPr lang="en-US" dirty="0" smtClean="0"/>
              <a:t>Proceed from particular to the general</a:t>
            </a:r>
          </a:p>
          <a:p>
            <a:pPr marL="400050"/>
            <a:r>
              <a:rPr lang="en-US" dirty="0" smtClean="0"/>
              <a:t>Free the mind from opinions that may distort the truth.</a:t>
            </a:r>
          </a:p>
          <a:p>
            <a:pPr marL="400050"/>
            <a:r>
              <a:rPr lang="en-US" dirty="0" smtClean="0"/>
              <a:t>Created Scientific Method</a:t>
            </a:r>
          </a:p>
          <a:p>
            <a:pPr marL="400050"/>
            <a:r>
              <a:rPr lang="en-US" dirty="0" smtClean="0"/>
              <a:t>“That human life be endowed with new discoveries and power”</a:t>
            </a:r>
          </a:p>
          <a:p>
            <a:pPr marL="400050"/>
            <a:r>
              <a:rPr lang="en-US" dirty="0" smtClean="0"/>
              <a:t>Works:  Scientific Method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905" y="2048345"/>
            <a:ext cx="4209715" cy="42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 English philosophy and politics</a:t>
            </a:r>
          </a:p>
          <a:p>
            <a:r>
              <a:rPr lang="en-US" dirty="0" smtClean="0"/>
              <a:t>Blank Slate theory</a:t>
            </a:r>
          </a:p>
          <a:p>
            <a:pPr lvl="1"/>
            <a:r>
              <a:rPr lang="en-US" dirty="0" smtClean="0"/>
              <a:t>People are molded by their experiences</a:t>
            </a:r>
          </a:p>
          <a:p>
            <a:pPr lvl="1"/>
            <a:r>
              <a:rPr lang="en-US" dirty="0" smtClean="0"/>
              <a:t>If exposed to correct environment, people would be socially good</a:t>
            </a:r>
          </a:p>
          <a:p>
            <a:pPr lvl="1"/>
            <a:r>
              <a:rPr lang="en-US" dirty="0" smtClean="0"/>
              <a:t>Nature vs. </a:t>
            </a:r>
            <a:r>
              <a:rPr lang="en-US" b="1" u="sng" dirty="0" smtClean="0"/>
              <a:t>Nurture</a:t>
            </a:r>
          </a:p>
          <a:p>
            <a:pPr lvl="1"/>
            <a:r>
              <a:rPr lang="en-US" dirty="0" smtClean="0"/>
              <a:t>Governments agree to rule, People agree to be ruled</a:t>
            </a:r>
            <a:endParaRPr lang="en-US" dirty="0" smtClean="0"/>
          </a:p>
          <a:p>
            <a:pPr lvl="1"/>
            <a:r>
              <a:rPr lang="en-US" dirty="0" smtClean="0"/>
              <a:t>Works:  Two Treaties of Government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31" y="2701880"/>
            <a:ext cx="5284517" cy="26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Hobbs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 English philosophy and politics</a:t>
            </a:r>
          </a:p>
          <a:p>
            <a:r>
              <a:rPr lang="en-US" dirty="0" smtClean="0"/>
              <a:t>Claimed that man in a state of nature was “solitary, poor, nasty, and brutish”</a:t>
            </a:r>
          </a:p>
          <a:p>
            <a:pPr lvl="1"/>
            <a:r>
              <a:rPr lang="en-US" dirty="0" smtClean="0"/>
              <a:t>To save themselves people form a state</a:t>
            </a:r>
          </a:p>
          <a:p>
            <a:pPr lvl="1"/>
            <a:r>
              <a:rPr lang="en-US" dirty="0" smtClean="0"/>
              <a:t>People agree to be ruled </a:t>
            </a:r>
          </a:p>
          <a:p>
            <a:r>
              <a:rPr lang="en-US" dirty="0" smtClean="0"/>
              <a:t>Works:  Leviathan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417" y="2125617"/>
            <a:ext cx="4120637" cy="41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Isaac Newton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 Mathematician</a:t>
            </a:r>
          </a:p>
          <a:p>
            <a:r>
              <a:rPr lang="en-US" dirty="0" smtClean="0"/>
              <a:t>Everything in the world operates based on natural laws</a:t>
            </a:r>
          </a:p>
          <a:p>
            <a:r>
              <a:rPr lang="en-US" dirty="0" smtClean="0"/>
              <a:t>Laws should therefore govern human behavior</a:t>
            </a:r>
          </a:p>
          <a:p>
            <a:r>
              <a:rPr lang="en-US" dirty="0" smtClean="0"/>
              <a:t>If institutions followed these natural laws, the result would be an ideal society</a:t>
            </a:r>
          </a:p>
          <a:p>
            <a:r>
              <a:rPr lang="en-US" smtClean="0"/>
              <a:t>Works</a:t>
            </a:r>
            <a:r>
              <a:rPr lang="en-US" smtClean="0"/>
              <a:t>: None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287" y="2028019"/>
            <a:ext cx="2930755" cy="40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Montesquieu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French Philosopher and Politics  </a:t>
            </a:r>
          </a:p>
          <a:p>
            <a:r>
              <a:rPr lang="en-US" dirty="0" smtClean="0"/>
              <a:t>Tried to find the natural laws that govern the social and political relationships of human beings</a:t>
            </a:r>
          </a:p>
          <a:p>
            <a:r>
              <a:rPr lang="en-US" dirty="0" smtClean="0"/>
              <a:t>Government should function through a separation of powers</a:t>
            </a:r>
          </a:p>
          <a:p>
            <a:pPr lvl="1"/>
            <a:r>
              <a:rPr lang="en-US" dirty="0" smtClean="0"/>
              <a:t>This would provide the greatest freedom and security to the people</a:t>
            </a:r>
          </a:p>
          <a:p>
            <a:r>
              <a:rPr lang="en-US" dirty="0" smtClean="0"/>
              <a:t>Works: The Spirit of Laws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811" y="2247564"/>
            <a:ext cx="3059471" cy="43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Voltaire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 French Philosopher and Metaphysics</a:t>
            </a:r>
          </a:p>
          <a:p>
            <a:r>
              <a:rPr lang="en-US" dirty="0" smtClean="0"/>
              <a:t>Championed deism, religious philosophy based on reason and natural laws</a:t>
            </a:r>
          </a:p>
          <a:p>
            <a:r>
              <a:rPr lang="en-US" dirty="0" smtClean="0"/>
              <a:t>God was a clockmaker setting the universe in motion and let it run without interference</a:t>
            </a:r>
          </a:p>
          <a:p>
            <a:r>
              <a:rPr lang="en-US" dirty="0" smtClean="0"/>
              <a:t>Works: Treaties on Toleration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613" y="2046063"/>
            <a:ext cx="3480717" cy="39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Denis Diderot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1973" y="2556931"/>
            <a:ext cx="5370490" cy="4062809"/>
          </a:xfrm>
        </p:spPr>
        <p:txBody>
          <a:bodyPr>
            <a:normAutofit/>
          </a:bodyPr>
          <a:lstStyle/>
          <a:p>
            <a:r>
              <a:rPr lang="en-US" dirty="0" smtClean="0"/>
              <a:t>Field:  French Writer</a:t>
            </a:r>
          </a:p>
          <a:p>
            <a:r>
              <a:rPr lang="en-US" dirty="0" smtClean="0"/>
              <a:t>“Changed the general way of thinking</a:t>
            </a:r>
          </a:p>
          <a:p>
            <a:r>
              <a:rPr lang="en-US" dirty="0" smtClean="0"/>
              <a:t>Created the Encyclopedia</a:t>
            </a:r>
          </a:p>
          <a:p>
            <a:pPr lvl="1"/>
            <a:r>
              <a:rPr lang="en-US" dirty="0" smtClean="0"/>
              <a:t>Became a weapon against religious superstition and intolerance</a:t>
            </a:r>
          </a:p>
          <a:p>
            <a:r>
              <a:rPr lang="en-US" dirty="0" smtClean="0"/>
              <a:t>Works: Encyclopedia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47" y="1988143"/>
            <a:ext cx="3495421" cy="43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3B934700D404E80FDCF1D1A851FA9" ma:contentTypeVersion="1" ma:contentTypeDescription="Create a new document." ma:contentTypeScope="" ma:versionID="d28796f7fa8dd107b91eabe51ae5c5bb">
  <xsd:schema xmlns:xsd="http://www.w3.org/2001/XMLSchema" xmlns:xs="http://www.w3.org/2001/XMLSchema" xmlns:p="http://schemas.microsoft.com/office/2006/metadata/properties" xmlns:ns3="4d2bbea8-91d9-4982-83ba-4f81bb1a0980" targetNamespace="http://schemas.microsoft.com/office/2006/metadata/properties" ma:root="true" ma:fieldsID="80688cf51737211d2747cc76310cd6b8" ns3:_="">
    <xsd:import namespace="4d2bbea8-91d9-4982-83ba-4f81bb1a0980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bbea8-91d9-4982-83ba-4f81bb1a0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FDD59E-C076-44D8-9FB6-D3C7CBDC96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CB55D-1A7B-409A-9632-91FF36CCC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bbea8-91d9-4982-83ba-4f81bb1a0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53195D-DEF1-4B92-BE41-EAC1E6ED779B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4d2bbea8-91d9-4982-83ba-4f81bb1a0980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544</TotalTime>
  <Words>624</Words>
  <Application>Microsoft Office PowerPoint</Application>
  <PresentationFormat>Widescreen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Enlightenment Philosophers</vt:lpstr>
      <vt:lpstr>Rene Descartes</vt:lpstr>
      <vt:lpstr>Francis Bacon</vt:lpstr>
      <vt:lpstr>John Locke</vt:lpstr>
      <vt:lpstr>Thomas Hobbs</vt:lpstr>
      <vt:lpstr>Isaac Newton</vt:lpstr>
      <vt:lpstr>Montesquieu</vt:lpstr>
      <vt:lpstr>Voltaire</vt:lpstr>
      <vt:lpstr>Denis Diderot</vt:lpstr>
      <vt:lpstr>Adam Smith</vt:lpstr>
      <vt:lpstr>Cesare Beccaria</vt:lpstr>
      <vt:lpstr>Jean-Jacques Rousseau</vt:lpstr>
      <vt:lpstr>Mary Wollstonecraft</vt:lpstr>
      <vt:lpstr>John Wesley</vt:lpstr>
    </vt:vector>
  </TitlesOfParts>
  <Company>Moon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Enlightenment Philosphers</dc:title>
  <dc:creator>Marraway, Matthew</dc:creator>
  <cp:lastModifiedBy>Marraway, Matthew</cp:lastModifiedBy>
  <cp:revision>13</cp:revision>
  <dcterms:created xsi:type="dcterms:W3CDTF">2014-11-14T12:19:52Z</dcterms:created>
  <dcterms:modified xsi:type="dcterms:W3CDTF">2017-11-15T17:15:12Z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0x0101003E33B934700D404E80FDCF1D1A851FA9</vt:lpwstr>
  </property>
  <property fmtid="{D5CDD505-2E9C-101B-9397-08002B2CF9AE}" pid="3" name="IsMyDocuments">
    <vt:bool>true</vt:bool>
  </property>
</Properties>
</file>