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7" r:id="rId10"/>
    <p:sldId id="268" r:id="rId11"/>
    <p:sldId id="265" r:id="rId12"/>
    <p:sldId id="269" r:id="rId13"/>
    <p:sldId id="270" r:id="rId14"/>
    <p:sldId id="264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94" y="1779200"/>
            <a:ext cx="11190726" cy="46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Syrian Gas Attacks 2013 &amp;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068"/>
            <a:ext cx="6387737" cy="425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37" y="3051468"/>
            <a:ext cx="5920468" cy="332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64" y="0"/>
            <a:ext cx="9262508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0"/>
            <a:ext cx="10339121" cy="6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2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5" y="-18701"/>
            <a:ext cx="9313817" cy="6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0"/>
            <a:ext cx="4127863" cy="4254500"/>
          </a:xfrm>
        </p:spPr>
        <p:txBody>
          <a:bodyPr/>
          <a:lstStyle/>
          <a:p>
            <a:r>
              <a:rPr lang="en-US" dirty="0" smtClean="0"/>
              <a:t>Names</a:t>
            </a:r>
          </a:p>
          <a:p>
            <a:pPr lvl="1"/>
            <a:r>
              <a:rPr lang="en-US" dirty="0" smtClean="0"/>
              <a:t>Islamic </a:t>
            </a:r>
            <a:r>
              <a:rPr lang="en-US" dirty="0" smtClean="0"/>
              <a:t>State of Iraq and Syria</a:t>
            </a:r>
          </a:p>
          <a:p>
            <a:pPr lvl="1"/>
            <a:r>
              <a:rPr lang="en-US" dirty="0" smtClean="0"/>
              <a:t>Islamic State of </a:t>
            </a:r>
            <a:r>
              <a:rPr lang="en-US" dirty="0" smtClean="0"/>
              <a:t>Levant</a:t>
            </a:r>
            <a:endParaRPr lang="en-US" dirty="0" smtClean="0"/>
          </a:p>
          <a:p>
            <a:pPr lvl="1"/>
            <a:r>
              <a:rPr lang="en-US" dirty="0" err="1" smtClean="0"/>
              <a:t>Daesh</a:t>
            </a:r>
            <a:endParaRPr lang="en-US" dirty="0" smtClean="0"/>
          </a:p>
          <a:p>
            <a:r>
              <a:rPr lang="en-US" dirty="0" smtClean="0"/>
              <a:t>Sunni Extremists</a:t>
            </a:r>
            <a:endParaRPr lang="en-US" dirty="0" smtClean="0"/>
          </a:p>
          <a:p>
            <a:r>
              <a:rPr lang="en-US" dirty="0" smtClean="0"/>
              <a:t>Arab Caliphate</a:t>
            </a:r>
          </a:p>
          <a:p>
            <a:r>
              <a:rPr lang="en-US" dirty="0" smtClean="0"/>
              <a:t>Apocalypse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41" y="2338251"/>
            <a:ext cx="8102323" cy="4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1862727"/>
            <a:ext cx="9091749" cy="51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8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1"/>
            <a:ext cx="11400048" cy="69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9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1.  Support of Israel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Anger Toward the US</a:t>
            </a: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8" y="2603500"/>
            <a:ext cx="657129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1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Encroachment of Western Values</a:t>
            </a: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Anger Toward US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300538"/>
            <a:ext cx="35052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125257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50355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844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0" y="2603500"/>
            <a:ext cx="5225143" cy="4254500"/>
          </a:xfrm>
        </p:spPr>
        <p:txBody>
          <a:bodyPr/>
          <a:lstStyle/>
          <a:p>
            <a:r>
              <a:rPr lang="en-US" altLang="en-US" dirty="0" smtClean="0"/>
              <a:t>The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Iraq </a:t>
            </a:r>
            <a:r>
              <a:rPr lang="en-US" altLang="en-US" dirty="0" smtClean="0"/>
              <a:t>War</a:t>
            </a:r>
          </a:p>
          <a:p>
            <a:pPr lvl="1"/>
            <a:r>
              <a:rPr lang="en-US" altLang="en-US" dirty="0" smtClean="0"/>
              <a:t>US agreed to protect Kuwait and Saudi Arabia from Saddam Hussein  </a:t>
            </a:r>
            <a:endParaRPr lang="en-US" altLang="en-US" dirty="0" smtClean="0"/>
          </a:p>
          <a:p>
            <a:r>
              <a:rPr lang="en-US" altLang="en-US" dirty="0" smtClean="0"/>
              <a:t>Saw US forces stationed in Saudi Arabia as an affront to Islam</a:t>
            </a:r>
            <a:endParaRPr lang="en-US" altLang="en-US" dirty="0" smtClean="0"/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Anger Toward The US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2537209"/>
            <a:ext cx="6740435" cy="432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1" y="2603500"/>
            <a:ext cx="3770312" cy="3416300"/>
          </a:xfrm>
        </p:spPr>
        <p:txBody>
          <a:bodyPr/>
          <a:lstStyle/>
          <a:p>
            <a:r>
              <a:rPr lang="en-US" altLang="en-US" dirty="0" smtClean="0"/>
              <a:t>Osama Bin Laden</a:t>
            </a:r>
          </a:p>
          <a:p>
            <a:r>
              <a:rPr lang="en-US" altLang="en-US" dirty="0" smtClean="0"/>
              <a:t>9/11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 Qaeda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3426569"/>
            <a:ext cx="4955677" cy="34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2" y="2365375"/>
            <a:ext cx="423068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Overthrow of Saddam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674" y="2926079"/>
            <a:ext cx="5939314" cy="334409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3704429" cy="3416300"/>
          </a:xfrm>
        </p:spPr>
        <p:txBody>
          <a:bodyPr/>
          <a:lstStyle/>
          <a:p>
            <a:r>
              <a:rPr lang="en-US" dirty="0" smtClean="0"/>
              <a:t>Iraq left in disorder</a:t>
            </a:r>
          </a:p>
          <a:p>
            <a:r>
              <a:rPr lang="en-US" dirty="0" smtClean="0"/>
              <a:t>Sunni/Shia conflict resumes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 Spring-2010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603500"/>
            <a:ext cx="5029200" cy="4254500"/>
          </a:xfrm>
        </p:spPr>
        <p:txBody>
          <a:bodyPr/>
          <a:lstStyle/>
          <a:p>
            <a:r>
              <a:rPr lang="en-US" dirty="0" smtClean="0"/>
              <a:t>Tunisia; Egypt; Yemen; Libya Government Overthrown</a:t>
            </a:r>
          </a:p>
          <a:p>
            <a:r>
              <a:rPr lang="en-US" dirty="0" smtClean="0"/>
              <a:t>Jordan; Oman; Sudan; Morocco; Lebanon;  – Major Protest and Government Changes </a:t>
            </a:r>
            <a:endParaRPr lang="en-US" dirty="0"/>
          </a:p>
          <a:p>
            <a:r>
              <a:rPr lang="en-US" dirty="0" smtClean="0"/>
              <a:t>Iraq - Civil War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8" y="4177939"/>
            <a:ext cx="4288098" cy="2680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18" y="2390501"/>
            <a:ext cx="6036782" cy="37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Syrian Civil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16563"/>
            <a:ext cx="6792685" cy="3416300"/>
          </a:xfrm>
        </p:spPr>
        <p:txBody>
          <a:bodyPr/>
          <a:lstStyle/>
          <a:p>
            <a:r>
              <a:rPr lang="en-US" dirty="0" smtClean="0"/>
              <a:t>Bashar al </a:t>
            </a:r>
            <a:r>
              <a:rPr lang="en-US" dirty="0" smtClean="0"/>
              <a:t>Assad </a:t>
            </a:r>
          </a:p>
          <a:p>
            <a:pPr lvl="1"/>
            <a:r>
              <a:rPr lang="en-US" dirty="0" smtClean="0"/>
              <a:t>Supported by Shia Minority</a:t>
            </a:r>
          </a:p>
          <a:p>
            <a:pPr lvl="1"/>
            <a:r>
              <a:rPr lang="en-US" dirty="0" smtClean="0"/>
              <a:t>Cracked down on protestors with brutal force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82" y="2275289"/>
            <a:ext cx="4703917" cy="45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0"/>
            <a:ext cx="8390708" cy="69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7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482</TotalTime>
  <Words>137</Words>
  <Application>Microsoft Office PowerPoint</Application>
  <PresentationFormat>Widescreen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 Boardroom</vt:lpstr>
      <vt:lpstr>PowerPoint Presentation</vt:lpstr>
      <vt:lpstr>Anger Toward the US</vt:lpstr>
      <vt:lpstr>Anger Toward US</vt:lpstr>
      <vt:lpstr>Anger Toward The US</vt:lpstr>
      <vt:lpstr>Al Qaeda</vt:lpstr>
      <vt:lpstr>Overthrow of Saddam</vt:lpstr>
      <vt:lpstr>Arab Spring-2010</vt:lpstr>
      <vt:lpstr>Syrian Civil War</vt:lpstr>
      <vt:lpstr>PowerPoint Presentation</vt:lpstr>
      <vt:lpstr>Syrian Gas Attacks 2013 &amp; 2017</vt:lpstr>
      <vt:lpstr>PowerPoint Presentation</vt:lpstr>
      <vt:lpstr>PowerPoint Presentation</vt:lpstr>
      <vt:lpstr>PowerPoint Presentation</vt:lpstr>
      <vt:lpstr>ISIS Goal</vt:lpstr>
      <vt:lpstr>ISIS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Jonathan</dc:creator>
  <cp:lastModifiedBy>Marraway, Matthew</cp:lastModifiedBy>
  <cp:revision>16</cp:revision>
  <dcterms:created xsi:type="dcterms:W3CDTF">2017-03-08T12:59:02Z</dcterms:created>
  <dcterms:modified xsi:type="dcterms:W3CDTF">2018-03-06T12:40:44Z</dcterms:modified>
</cp:coreProperties>
</file>