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Islam and Muslim Empires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5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Death of Muhammad</a:t>
            </a:r>
            <a:br>
              <a:rPr lang="en-US" dirty="0" smtClean="0"/>
            </a:br>
            <a:r>
              <a:rPr lang="en-US" dirty="0" smtClean="0"/>
              <a:t>632ce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1788349"/>
            <a:ext cx="7276011" cy="48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6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 Bakr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28881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Caliph</a:t>
            </a:r>
          </a:p>
          <a:p>
            <a:r>
              <a:rPr lang="en-US" dirty="0"/>
              <a:t>Muhammad’s Father in </a:t>
            </a:r>
            <a:r>
              <a:rPr lang="en-US" dirty="0" smtClean="0"/>
              <a:t>law</a:t>
            </a:r>
          </a:p>
          <a:p>
            <a:r>
              <a:rPr lang="en-US" dirty="0" smtClean="0"/>
              <a:t>Rules from </a:t>
            </a:r>
            <a:r>
              <a:rPr lang="en-US" dirty="0" smtClean="0"/>
              <a:t>Madinah</a:t>
            </a:r>
            <a:endParaRPr lang="en-US" dirty="0"/>
          </a:p>
          <a:p>
            <a:r>
              <a:rPr lang="en-US" dirty="0" smtClean="0"/>
              <a:t>Use Jihad as a justification to spread Islam</a:t>
            </a:r>
          </a:p>
          <a:p>
            <a:r>
              <a:rPr lang="en-US" dirty="0" smtClean="0"/>
              <a:t>Soldiers believed that death in battle granted them their place in paradise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949" y="2556932"/>
            <a:ext cx="2931755" cy="33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Shia-Sunni Split/Who will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2096063"/>
            <a:ext cx="5055326" cy="4435365"/>
          </a:xfrm>
        </p:spPr>
        <p:txBody>
          <a:bodyPr/>
          <a:lstStyle/>
          <a:p>
            <a:r>
              <a:rPr lang="en-US" dirty="0" smtClean="0"/>
              <a:t>Abu Bakr’s death leaves no successor</a:t>
            </a:r>
          </a:p>
          <a:p>
            <a:r>
              <a:rPr lang="en-US" dirty="0" smtClean="0"/>
              <a:t>Following two caliphs are assassinated</a:t>
            </a:r>
          </a:p>
          <a:p>
            <a:r>
              <a:rPr lang="en-US" dirty="0" smtClean="0"/>
              <a:t>656ce Ali (Muhammad’s son-in-law) becomes Caliph</a:t>
            </a:r>
          </a:p>
          <a:p>
            <a:pPr lvl="1"/>
            <a:r>
              <a:rPr lang="en-US" dirty="0" smtClean="0"/>
              <a:t>The Last Caliph</a:t>
            </a:r>
          </a:p>
          <a:p>
            <a:pPr lvl="1"/>
            <a:r>
              <a:rPr lang="en-US" dirty="0" smtClean="0"/>
              <a:t>Assassinated after 5 </a:t>
            </a:r>
            <a:r>
              <a:rPr lang="en-US" dirty="0" smtClean="0"/>
              <a:t>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41" y="1678051"/>
            <a:ext cx="3904298" cy="49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Umayyad Empire 661-750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11" y="2356485"/>
            <a:ext cx="8255726" cy="42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Abbasid Empire 750-1517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25" y="1624556"/>
            <a:ext cx="91059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 1501-1736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08" y="2302644"/>
            <a:ext cx="6409733" cy="44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Empire 1299-1922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88" y="1843216"/>
            <a:ext cx="7238574" cy="48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Sunni-Shia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59" y="2235502"/>
            <a:ext cx="8257631" cy="43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40</TotalTime>
  <Words>83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Islam and Muslim Empires</vt:lpstr>
      <vt:lpstr>The Death of Muhammad 632ce</vt:lpstr>
      <vt:lpstr>Abu Bakr</vt:lpstr>
      <vt:lpstr>Shia-Sunni Split/Who will Succeed</vt:lpstr>
      <vt:lpstr>Umayyad Empire 661-750</vt:lpstr>
      <vt:lpstr>Abbasid Empire 750-1517</vt:lpstr>
      <vt:lpstr>Safavid Empire 1501-1736</vt:lpstr>
      <vt:lpstr>Ottoman Empire 1299-1922</vt:lpstr>
      <vt:lpstr>Sunni-Shia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and Muslim Empires</dc:title>
  <dc:creator>Marraway, Matthew</dc:creator>
  <cp:lastModifiedBy>Marraway, Matthew</cp:lastModifiedBy>
  <cp:revision>4</cp:revision>
  <dcterms:created xsi:type="dcterms:W3CDTF">2017-02-06T13:32:14Z</dcterms:created>
  <dcterms:modified xsi:type="dcterms:W3CDTF">2017-02-06T14:12:24Z</dcterms:modified>
</cp:coreProperties>
</file>