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4C13D-0CB5-4073-9CF1-DD9F14A69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A8FF-9422-4ABB-903E-D9FC82A49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5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9462-EF7C-493F-BB38-86B05DDFE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1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898A7-D316-42CB-98BB-FE90403C3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83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1" y="3267076"/>
            <a:ext cx="987636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1" y="6513514"/>
            <a:ext cx="40026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900" y="6513514"/>
            <a:ext cx="61806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064C-5678-4DF4-BAEA-C41755956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514"/>
            <a:ext cx="52091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43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018" y="6515100"/>
            <a:ext cx="620183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40A8-2575-4826-B4A0-7EF55DF00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99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3385" y="2165351"/>
            <a:ext cx="4997449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00801" y="2165351"/>
            <a:ext cx="499956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018" y="6515100"/>
            <a:ext cx="620183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7B84-CE9D-4B1A-8C05-CD1B087D4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71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BFF1-C08E-4FCF-892F-5FCA81EFA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30C-560E-4847-A5EC-069D258D7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90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43700" y="1057276"/>
            <a:ext cx="4997451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1" y="6513514"/>
            <a:ext cx="40026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900" y="6513514"/>
            <a:ext cx="61806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140E-5002-4FB8-A25C-69AABC226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514"/>
            <a:ext cx="52091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05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AE6F9-E03C-4DC3-9CF0-B4BC06338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5517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1" y="6400800"/>
            <a:ext cx="4002617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900" y="6515100"/>
            <a:ext cx="618067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</a:defRPr>
            </a:lvl1pPr>
          </a:lstStyle>
          <a:p>
            <a:pPr>
              <a:defRPr/>
            </a:pPr>
            <a:fld id="{2E3CC2D4-B848-4418-AB0E-CB32C4105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4000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462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819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9404" y="228600"/>
            <a:ext cx="7816596" cy="1600200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Second Stuart Dynasty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1600200"/>
            <a:ext cx="5638800" cy="190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Footlight MT Light" panose="0204060206030A020304" pitchFamily="18" charset="0"/>
              </a:rPr>
              <a:t>Revolution in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Footlight MT Light" panose="0204060206030A020304" pitchFamily="18" charset="0"/>
              </a:rPr>
              <a:t>England</a:t>
            </a:r>
            <a:r>
              <a:rPr lang="en-US" altLang="en-US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10" y="2649894"/>
            <a:ext cx="3557253" cy="4208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959" y="2649894"/>
            <a:ext cx="3171408" cy="42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KingCharles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65" y="1524000"/>
            <a:ext cx="39878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Charles II </a:t>
            </a:r>
            <a:b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1660 - 1685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222069" y="1524000"/>
            <a:ext cx="7250196" cy="5080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Charles was invited by Parliament to reestablish the throne.</a:t>
            </a:r>
          </a:p>
          <a:p>
            <a:pPr eaLnBrk="1" hangingPunct="1"/>
            <a:r>
              <a:rPr lang="en-US" altLang="en-US" dirty="0" smtClean="0"/>
              <a:t>April 25, 1660 – Declaration of Brenda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Charles agrees to pardon the Crown’s enemies in the English Civil War</a:t>
            </a:r>
          </a:p>
          <a:p>
            <a:pPr eaLnBrk="1" hangingPunct="1"/>
            <a:r>
              <a:rPr lang="en-US" altLang="en-US" dirty="0" smtClean="0"/>
              <a:t>May 25, 1660 – Charles executes 9 members of Parliament most responsible for his fathers death and excludes 50 others from Parliament.</a:t>
            </a:r>
          </a:p>
          <a:p>
            <a:pPr eaLnBrk="1" hangingPunct="1"/>
            <a:r>
              <a:rPr lang="en-US" altLang="en-US" dirty="0" smtClean="0"/>
              <a:t>Charles allows the new Parliament to oversee the government. </a:t>
            </a:r>
          </a:p>
        </p:txBody>
      </p:sp>
    </p:spTree>
    <p:extLst>
      <p:ext uri="{BB962C8B-B14F-4D97-AF65-F5344CB8AC3E}">
        <p14:creationId xmlns:p14="http://schemas.microsoft.com/office/powerpoint/2010/main" val="24881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Charles II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1752600"/>
            <a:ext cx="5848350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1670- Treaty of Dover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 need of money, Charles promises to help France with their protestant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Charles also promises to covert to Catholicism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After 4 miscarriages, Charles has no hopes to conceive an heir.  </a:t>
            </a:r>
            <a:r>
              <a:rPr lang="en-US" altLang="en-US" dirty="0" smtClean="0">
                <a:solidFill>
                  <a:srgbClr val="FFFF00"/>
                </a:solidFill>
              </a:rPr>
              <a:t>His brother James, </a:t>
            </a:r>
            <a:r>
              <a:rPr lang="en-US" altLang="en-US" dirty="0">
                <a:solidFill>
                  <a:srgbClr val="FFFF00"/>
                </a:solidFill>
              </a:rPr>
              <a:t>a</a:t>
            </a:r>
            <a:r>
              <a:rPr lang="en-US" altLang="en-US" dirty="0" smtClean="0">
                <a:solidFill>
                  <a:srgbClr val="FFFF00"/>
                </a:solidFill>
              </a:rPr>
              <a:t> devout Catholic is next in line to the throne.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1673 – </a:t>
            </a:r>
            <a:r>
              <a:rPr lang="en-US" altLang="en-US" dirty="0" smtClean="0">
                <a:solidFill>
                  <a:srgbClr val="FFFF00"/>
                </a:solidFill>
              </a:rPr>
              <a:t>Parliament passes the </a:t>
            </a:r>
            <a:r>
              <a:rPr lang="en-US" altLang="en-US" u="sng" dirty="0" smtClean="0">
                <a:solidFill>
                  <a:srgbClr val="FFFF00"/>
                </a:solidFill>
              </a:rPr>
              <a:t>Test Act</a:t>
            </a:r>
            <a:r>
              <a:rPr lang="en-US" altLang="en-US" dirty="0" smtClean="0">
                <a:solidFill>
                  <a:srgbClr val="FFFF00"/>
                </a:solidFill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All members of government must receive publically receive communion in an Anglican Church.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Anyone refusing to can not hold office.  Including the King.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059442"/>
            <a:ext cx="5292906" cy="330652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096001" y="1554480"/>
            <a:ext cx="3531326" cy="1892808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don’t you make like a tree and LEAF!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01" y="666206"/>
            <a:ext cx="3968409" cy="6384959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James II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1685 - 1688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39783" y="1614488"/>
            <a:ext cx="5791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FF00"/>
                </a:solidFill>
              </a:rPr>
              <a:t>James is a very staunch Catholic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Appoints Catholics </a:t>
            </a:r>
            <a:r>
              <a:rPr lang="en-US" altLang="en-US" sz="2800" dirty="0"/>
              <a:t>to high positions of power in the government and army.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Arrests protestants in the House of Commons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Attacks English </a:t>
            </a:r>
            <a:r>
              <a:rPr lang="en-US" altLang="en-US" sz="2800" dirty="0"/>
              <a:t>liberty and challenging social privileges of the nobility. </a:t>
            </a:r>
          </a:p>
        </p:txBody>
      </p:sp>
    </p:spTree>
    <p:extLst>
      <p:ext uri="{BB962C8B-B14F-4D97-AF65-F5344CB8AC3E}">
        <p14:creationId xmlns:p14="http://schemas.microsoft.com/office/powerpoint/2010/main" val="7913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James II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53143" y="1687286"/>
            <a:ext cx="5562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James becomes king at the age of 52 (Life Expectancy was 35 years)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Two Children from his 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marriage:  </a:t>
            </a:r>
            <a:r>
              <a:rPr lang="en-US" altLang="en-US" sz="2800" dirty="0" smtClean="0">
                <a:solidFill>
                  <a:srgbClr val="FFFF00"/>
                </a:solidFill>
              </a:rPr>
              <a:t>Mary and Anne (Both Protestant)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FF00"/>
                </a:solidFill>
              </a:rPr>
              <a:t>In 1688, James 2</a:t>
            </a:r>
            <a:r>
              <a:rPr lang="en-US" altLang="en-US" sz="2800" baseline="30000" dirty="0" smtClean="0">
                <a:solidFill>
                  <a:srgbClr val="FFFF00"/>
                </a:solidFill>
              </a:rPr>
              <a:t>nd</a:t>
            </a:r>
            <a:r>
              <a:rPr lang="en-US" altLang="en-US" sz="2800" dirty="0" smtClean="0">
                <a:solidFill>
                  <a:srgbClr val="FFFF00"/>
                </a:solidFill>
              </a:rPr>
              <a:t> wife (Catholic) bears a son.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06960"/>
            <a:ext cx="5776157" cy="32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Glorious Revolution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46238"/>
            <a:ext cx="5987143" cy="4525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Within days, Parliament has sent letters to James’ daughter Mary and her husband William of Orange requesting them to invade England.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The Revolution of 1688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The Bloodless Revolution 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Whigs (William) vs. Tories (James)</a:t>
            </a:r>
          </a:p>
          <a:p>
            <a:pPr eaLnBrk="1" hangingPunct="1"/>
            <a:r>
              <a:rPr lang="en-US" altLang="en-US" dirty="0" smtClean="0"/>
              <a:t>James looked for aid from the French which never arrived.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70" y="1646238"/>
            <a:ext cx="5423779" cy="28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8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4176"/>
            <a:ext cx="50292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Glorious Revolution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472440" y="1586133"/>
            <a:ext cx="5166360" cy="5110089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William of Orange and Mary II become the only King and Queen of England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William and Mary agree to rule with parliaments consent.  England has become a Constitutional Monarchy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43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English Bill of Rights 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25083" y="1646238"/>
            <a:ext cx="7471117" cy="5211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Parliament will make laws and sets taxes 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Monarchy had to rule with Parliament (Parliament was supreme)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Right to bear arms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Right to Trial by Jury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Freely elected Parliament 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Toleration Act of 1689—granted Puritans (</a:t>
            </a:r>
            <a:r>
              <a:rPr lang="en-US" altLang="en-US" smtClean="0">
                <a:solidFill>
                  <a:srgbClr val="FFFF00"/>
                </a:solidFill>
              </a:rPr>
              <a:t>Later Catholics) </a:t>
            </a:r>
            <a:r>
              <a:rPr lang="en-US" altLang="en-US" dirty="0" smtClean="0">
                <a:solidFill>
                  <a:srgbClr val="FFFF00"/>
                </a:solidFill>
              </a:rPr>
              <a:t>freedom of public worship </a:t>
            </a:r>
          </a:p>
        </p:txBody>
      </p:sp>
      <p:pic>
        <p:nvPicPr>
          <p:cNvPr id="389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344" y="1534183"/>
            <a:ext cx="3285489" cy="506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5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388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Footlight MT Light</vt:lpstr>
      <vt:lpstr>Rockwell</vt:lpstr>
      <vt:lpstr>Wingdings 2</vt:lpstr>
      <vt:lpstr>Foundry</vt:lpstr>
      <vt:lpstr>The Second Stuart Dynasty  </vt:lpstr>
      <vt:lpstr>Charles II  1660 - 1685</vt:lpstr>
      <vt:lpstr>Charles II </vt:lpstr>
      <vt:lpstr>James II  1685 - 1688</vt:lpstr>
      <vt:lpstr>James II </vt:lpstr>
      <vt:lpstr>Glorious Revolution </vt:lpstr>
      <vt:lpstr>Glorious Revolution </vt:lpstr>
      <vt:lpstr>English Bill of Rights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Stuart Dynasty  </dc:title>
  <dc:creator>Marraway, Matthew</dc:creator>
  <cp:lastModifiedBy>Marraway, Matthew</cp:lastModifiedBy>
  <cp:revision>18</cp:revision>
  <dcterms:created xsi:type="dcterms:W3CDTF">2018-11-12T13:59:47Z</dcterms:created>
  <dcterms:modified xsi:type="dcterms:W3CDTF">2018-11-17T13:55:17Z</dcterms:modified>
</cp:coreProperties>
</file>